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1488"/>
  </p:normalViewPr>
  <p:slideViewPr>
    <p:cSldViewPr snapToGrid="0" snapToObjects="1">
      <p:cViewPr varScale="1">
        <p:scale>
          <a:sx n="190" d="100"/>
          <a:sy n="190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19/cse518a/home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10032560" y="3504309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3789.65</a:t>
            </a:r>
          </a:p>
          <a:p>
            <a:r>
              <a:rPr lang="en-US" dirty="0"/>
              <a:t>Median: 899.5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EA5278-E2B1-9F4D-822B-5C2E91FF3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4365"/>
              </p:ext>
            </p:extLst>
          </p:nvPr>
        </p:nvGraphicFramePr>
        <p:xfrm>
          <a:off x="6730253" y="2277829"/>
          <a:ext cx="3134956" cy="3124200"/>
        </p:xfrm>
        <a:graphic>
          <a:graphicData uri="http://schemas.openxmlformats.org/drawingml/2006/table">
            <a:tbl>
              <a:tblPr/>
              <a:tblGrid>
                <a:gridCol w="783739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http://piazza.com/wustl/fall2020/cse518a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3~4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4-person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4-person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1~2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15: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5: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7/9: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12: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25824</TotalTime>
  <Words>2602</Words>
  <Application>Microsoft Macintosh PowerPoint</Application>
  <PresentationFormat>Widescreen</PresentationFormat>
  <Paragraphs>554</Paragraphs>
  <Slides>36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2328</cp:revision>
  <cp:lastPrinted>2019-09-05T00:05:04Z</cp:lastPrinted>
  <dcterms:created xsi:type="dcterms:W3CDTF">2017-08-24T15:35:37Z</dcterms:created>
  <dcterms:modified xsi:type="dcterms:W3CDTF">2021-09-07T20:42:19Z</dcterms:modified>
</cp:coreProperties>
</file>